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366" y="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1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1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9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C3A8-4ABF-4E65-9204-1765F03B261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307A-A356-4012-BCE7-095C36C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ogin.i-ready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esentation_program" TargetMode="External"/><Relationship Id="rId3" Type="http://schemas.openxmlformats.org/officeDocument/2006/relationships/hyperlink" Target="http://en.wikipedia.org/wiki/Spreadsheet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Word_processor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en.wikipedia.org/wiki/Application_softwar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52" y="304800"/>
            <a:ext cx="8229600" cy="232283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Connect for Success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Title I Digital Enterprise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Laptop Use Training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escription: Description: Connect-for-Succes-Final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971801"/>
            <a:ext cx="6767731" cy="300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30" y="2627630"/>
            <a:ext cx="6350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open up your laptop…</a:t>
            </a:r>
            <a:endParaRPr lang="en-US" dirty="0"/>
          </a:p>
        </p:txBody>
      </p:sp>
      <p:pic>
        <p:nvPicPr>
          <p:cNvPr id="5" name="IMG_042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0400" y="1905000"/>
            <a:ext cx="5004435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981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your thumb on the laptop lock and move it to the right.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1905000" cy="14287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181102" y="3505200"/>
            <a:ext cx="549021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9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turn on your laptop…</a:t>
            </a:r>
            <a:endParaRPr lang="en-US" dirty="0"/>
          </a:p>
        </p:txBody>
      </p:sp>
      <p:pic>
        <p:nvPicPr>
          <p:cNvPr id="3" name="IMG_042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1904999"/>
            <a:ext cx="5067300" cy="2854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90499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Push the on button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438400"/>
            <a:ext cx="2743200" cy="2057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676400" y="3733800"/>
            <a:ext cx="533400" cy="1752600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0350"/>
            <a:ext cx="8229600" cy="3048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This is the fun stuff.</a:t>
            </a:r>
            <a:endParaRPr lang="en-US" sz="1200" dirty="0"/>
          </a:p>
        </p:txBody>
      </p:sp>
      <p:pic>
        <p:nvPicPr>
          <p:cNvPr id="3" name="IMG_042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1943100"/>
            <a:ext cx="38862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0574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the mouse pointer to Internet Explorer. Internet Explorer will be in the lower left corner of the screen on the taskbar.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3029527" y="3417240"/>
            <a:ext cx="609600" cy="3442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7458" y="3733800"/>
            <a:ext cx="206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single click on Internet Explorer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19600"/>
            <a:ext cx="26416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41" y="762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How To </a:t>
            </a:r>
            <a:r>
              <a:rPr lang="en-US" sz="4400" dirty="0">
                <a:latin typeface="+mj-lt"/>
              </a:rPr>
              <a:t>G</a:t>
            </a:r>
            <a:r>
              <a:rPr lang="en-US" sz="4400" dirty="0" smtClean="0">
                <a:latin typeface="+mj-lt"/>
              </a:rPr>
              <a:t>et to the Connect for Success Title 1 Digital Enterprise Home Page…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2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</a:t>
            </a:r>
            <a:r>
              <a:rPr lang="en-US" dirty="0"/>
              <a:t>c</a:t>
            </a:r>
            <a:r>
              <a:rPr lang="en-US" dirty="0" smtClean="0"/>
              <a:t>omputer screen will look like this…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4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4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Access a Software Program…</a:t>
            </a:r>
            <a:br>
              <a:rPr lang="en-US" dirty="0" smtClean="0"/>
            </a:br>
            <a:r>
              <a:rPr lang="en-US" dirty="0" smtClean="0"/>
              <a:t>(Example: i-Ready)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3879211"/>
            <a:ext cx="3400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https://login.i-ready.com/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87921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move the mouse point to the i-Ready link and click to start the program.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24000" y="4202378"/>
            <a:ext cx="0" cy="136022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Arrow 17"/>
          <p:cNvSpPr/>
          <p:nvPr/>
        </p:nvSpPr>
        <p:spPr>
          <a:xfrm>
            <a:off x="3048000" y="3879211"/>
            <a:ext cx="1066800" cy="457200"/>
          </a:xfrm>
          <a:prstGeom prst="leftArrow">
            <a:avLst>
              <a:gd name="adj1" fmla="val 50000"/>
              <a:gd name="adj2" fmla="val 102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5315" y="5562600"/>
            <a:ext cx="319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To learn how i-Ready works.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22" y="5278398"/>
            <a:ext cx="1375378" cy="84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75991" y="510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me for English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75991" y="613886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me for Spanish</a:t>
            </a:r>
            <a:endParaRPr lang="en-US" dirty="0"/>
          </a:p>
        </p:txBody>
      </p:sp>
      <p:cxnSp>
        <p:nvCxnSpPr>
          <p:cNvPr id="25" name="Elbow Connector 24"/>
          <p:cNvCxnSpPr>
            <a:stCxn id="20" idx="1"/>
            <a:endCxn id="1026" idx="1"/>
          </p:cNvCxnSpPr>
          <p:nvPr/>
        </p:nvCxnSpPr>
        <p:spPr>
          <a:xfrm rot="10800000" flipH="1" flipV="1">
            <a:off x="4175990" y="5290065"/>
            <a:ext cx="2830631" cy="408587"/>
          </a:xfrm>
          <a:prstGeom prst="bentConnector3">
            <a:avLst>
              <a:gd name="adj1" fmla="val -807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3" idx="1"/>
          </p:cNvCxnSpPr>
          <p:nvPr/>
        </p:nvCxnSpPr>
        <p:spPr>
          <a:xfrm rot="10800000" flipH="1">
            <a:off x="4175991" y="5931932"/>
            <a:ext cx="2830630" cy="391596"/>
          </a:xfrm>
          <a:prstGeom prst="bentConnector3">
            <a:avLst>
              <a:gd name="adj1" fmla="val -8076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52554" y="1446163"/>
            <a:ext cx="5058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is a program for students at Title I schools that are in the Promise Time Program for the 2015-16 school year.   Students are to continue working in i-Ready on their Connect for Success laptop at home using their i-Ready login.  If a student is not enrolled at a Title I school or in Promise Time, their PCS usernames and passwords will not work.  This program is for reading and math grades K-8.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" y="1981200"/>
            <a:ext cx="3124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3186193" y="5744661"/>
            <a:ext cx="700007" cy="374246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02337" y="5562600"/>
            <a:ext cx="683863" cy="134033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5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Other “Connect for Success” Software Programs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27939"/>
            <a:ext cx="1219200" cy="115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5691"/>
            <a:ext cx="21431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13" y="2001016"/>
            <a:ext cx="29241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65" y="2863265"/>
            <a:ext cx="904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3" y="4119562"/>
            <a:ext cx="18383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53" y="6014841"/>
            <a:ext cx="17430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2" y="5195691"/>
            <a:ext cx="106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15188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Math</a:t>
            </a:r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>
          <a:xfrm rot="5400000" flipH="1" flipV="1">
            <a:off x="3562989" y="3029589"/>
            <a:ext cx="1256023" cy="457200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V="1">
            <a:off x="1918919" y="2299919"/>
            <a:ext cx="1662850" cy="1509713"/>
          </a:xfrm>
          <a:prstGeom prst="curved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>
            <a:off x="1600200" y="3503973"/>
            <a:ext cx="1752600" cy="832583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 flipV="1">
            <a:off x="2447926" y="4521220"/>
            <a:ext cx="1285875" cy="1041379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4204476" y="2630177"/>
            <a:ext cx="1281924" cy="1256024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3517116" y="4744254"/>
            <a:ext cx="806433" cy="373062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3080" idx="1"/>
          </p:cNvCxnSpPr>
          <p:nvPr/>
        </p:nvCxnSpPr>
        <p:spPr>
          <a:xfrm flipV="1">
            <a:off x="5334000" y="3244265"/>
            <a:ext cx="812765" cy="794335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5105400" y="4336555"/>
            <a:ext cx="1219200" cy="398596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4495800" y="4521220"/>
            <a:ext cx="1600200" cy="1041379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>
          <a:xfrm rot="16200000" flipH="1">
            <a:off x="4177109" y="4548586"/>
            <a:ext cx="1803380" cy="1748647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istation image 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722491" cy="117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535130"/>
            <a:ext cx="22574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15" y="2914852"/>
            <a:ext cx="3343398" cy="212705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250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Programs Available on Your Desktop…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7" y="1343383"/>
            <a:ext cx="609685" cy="8668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1592165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Microsoft Excel</a:t>
            </a:r>
            <a:r>
              <a:rPr lang="en-US" dirty="0"/>
              <a:t> is a </a:t>
            </a:r>
            <a:r>
              <a:rPr lang="en-US" dirty="0">
                <a:hlinkClick r:id="rId3" action="ppaction://hlinkfile" tooltip="Spreadsheet"/>
              </a:rPr>
              <a:t>spreadsheet</a:t>
            </a:r>
            <a:r>
              <a:rPr lang="en-US" dirty="0"/>
              <a:t> </a:t>
            </a:r>
            <a:r>
              <a:rPr lang="en-US" dirty="0" smtClean="0">
                <a:hlinkClick r:id="rId4" action="ppaction://hlinkfile" tooltip="Application software"/>
              </a:rPr>
              <a:t>application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19251"/>
            <a:ext cx="638264" cy="8859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2877559"/>
            <a:ext cx="355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Microsoft Word</a:t>
            </a:r>
            <a:r>
              <a:rPr lang="en-US" dirty="0"/>
              <a:t> is a </a:t>
            </a:r>
            <a:r>
              <a:rPr lang="en-US" dirty="0">
                <a:hlinkClick r:id="rId6" action="ppaction://hlinkfile" tooltip="Word processor"/>
              </a:rPr>
              <a:t>word processor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8" y="3657600"/>
            <a:ext cx="800212" cy="10288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4172022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Microsoft PowerPoint</a:t>
            </a:r>
            <a:r>
              <a:rPr lang="en-US" dirty="0"/>
              <a:t> is </a:t>
            </a:r>
            <a:r>
              <a:rPr lang="en-US" dirty="0" smtClean="0"/>
              <a:t>a </a:t>
            </a:r>
            <a:r>
              <a:rPr lang="en-US" dirty="0" smtClean="0">
                <a:hlinkClick r:id="rId8" action="ppaction://hlinkfile" tooltip="Presentation program"/>
              </a:rPr>
              <a:t>presentation program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Portal/Focus…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6757"/>
            <a:ext cx="790685" cy="6668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8768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20383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7641" y="3733800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For </a:t>
            </a:r>
            <a:r>
              <a:rPr lang="en-US" b="1" dirty="0" smtClean="0">
                <a:solidFill>
                  <a:srgbClr val="0070C0"/>
                </a:solidFill>
              </a:rPr>
              <a:t>Parents: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 your </a:t>
            </a:r>
            <a:r>
              <a:rPr lang="en-US" dirty="0"/>
              <a:t>Parent password issued by the school. For </a:t>
            </a:r>
            <a:r>
              <a:rPr lang="en-US" dirty="0" smtClean="0"/>
              <a:t>issues, </a:t>
            </a:r>
            <a:r>
              <a:rPr lang="en-US" dirty="0"/>
              <a:t>please contact the front office of the school.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For </a:t>
            </a:r>
            <a:r>
              <a:rPr lang="en-US" b="1" dirty="0" smtClean="0">
                <a:solidFill>
                  <a:srgbClr val="0070C0"/>
                </a:solidFill>
              </a:rPr>
              <a:t>Students: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 your student Pinellas Domain/Network Credentials (R2.D2) to access. If you are having </a:t>
            </a:r>
            <a:r>
              <a:rPr lang="en-US" dirty="0" smtClean="0"/>
              <a:t>issues, please contact </a:t>
            </a:r>
            <a:r>
              <a:rPr lang="en-US" dirty="0"/>
              <a:t>your teacher. </a:t>
            </a:r>
          </a:p>
        </p:txBody>
      </p:sp>
    </p:spTree>
    <p:extLst>
      <p:ext uri="{BB962C8B-B14F-4D97-AF65-F5344CB8AC3E}">
        <p14:creationId xmlns:p14="http://schemas.microsoft.com/office/powerpoint/2010/main" val="23683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259</Words>
  <Application>Microsoft Office PowerPoint</Application>
  <PresentationFormat>On-screen Show (4:3)</PresentationFormat>
  <Paragraphs>26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Connect for Success -  A Title I Digital Enterprise Laptop Use Training</vt:lpstr>
      <vt:lpstr>How to open up your laptop…</vt:lpstr>
      <vt:lpstr>How to turn on your laptop…</vt:lpstr>
      <vt:lpstr>This is the fun stuff.</vt:lpstr>
      <vt:lpstr>Your computer screen will look like this…</vt:lpstr>
      <vt:lpstr>How To Access a Software Program… (Example: i-Ready)</vt:lpstr>
      <vt:lpstr>Other “Connect for Success” Software Programs</vt:lpstr>
      <vt:lpstr>Other Programs Available on Your Desktop…</vt:lpstr>
      <vt:lpstr> Portal/Focus…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Brock-Jones</dc:creator>
  <cp:lastModifiedBy>user</cp:lastModifiedBy>
  <cp:revision>40</cp:revision>
  <dcterms:created xsi:type="dcterms:W3CDTF">2013-10-22T18:49:17Z</dcterms:created>
  <dcterms:modified xsi:type="dcterms:W3CDTF">2015-09-17T20:13:53Z</dcterms:modified>
</cp:coreProperties>
</file>